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326" autoAdjust="0"/>
  </p:normalViewPr>
  <p:slideViewPr>
    <p:cSldViewPr snapToGrid="0">
      <p:cViewPr varScale="1">
        <p:scale>
          <a:sx n="89" d="100"/>
          <a:sy n="89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0" y="4110585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2721610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易地而處．和諧尊重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學會易地而處和尊重他人，建立和諧的人際關係。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" y="460179"/>
            <a:ext cx="3705466" cy="36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54602" y="238084"/>
            <a:ext cx="11489166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我嘗試代入他們的處境，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體會他們的需要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……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56216" y="1624404"/>
            <a:ext cx="3528508" cy="4744123"/>
          </a:xfrm>
          <a:prstGeom prst="roundRect">
            <a:avLst>
              <a:gd name="adj" fmla="val 1361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4334933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013650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3566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（名字）</a:t>
            </a:r>
            <a:endParaRPr lang="zh-TW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3566" y="2667895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他／她／牠的需要是：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2281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（名字）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30998" y="1968647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（名字）</a:t>
            </a:r>
            <a:endParaRPr lang="zh-TW" altLang="en-US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1486" y="2667895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他／她／牠的需要是：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30997" y="2667894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他／她／牠的需要是：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aa795c9b875725c4538dafa97fddb4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af41fb2d8da5068d6df022a305a3838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158c6c-36f6-421c-8fe4-033d3e8a33cd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9605F354-BC84-4B72-B155-AFF2C997C01F}"/>
</file>

<file path=customXml/itemProps2.xml><?xml version="1.0" encoding="utf-8"?>
<ds:datastoreItem xmlns:ds="http://schemas.openxmlformats.org/officeDocument/2006/customXml" ds:itemID="{813EB57D-2283-46A3-84C0-73E34F943BBA}"/>
</file>

<file path=customXml/itemProps3.xml><?xml version="1.0" encoding="utf-8"?>
<ds:datastoreItem xmlns:ds="http://schemas.openxmlformats.org/officeDocument/2006/customXml" ds:itemID="{E31B10DF-C12E-4CEC-BFF9-E6B350A7A10E}"/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155</Words>
  <Application>Microsoft Office PowerPoint</Application>
  <PresentationFormat>寬螢幕</PresentationFormat>
  <Paragraphs>42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5" baseType="lpstr">
      <vt:lpstr>맑은 고딕</vt:lpstr>
      <vt:lpstr>細明體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易地而處．和諧尊重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71</cp:revision>
  <dcterms:created xsi:type="dcterms:W3CDTF">2019-07-24T02:11:37Z</dcterms:created>
  <dcterms:modified xsi:type="dcterms:W3CDTF">2023-06-30T10:29:14Z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